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handoutMasterIdLst>
    <p:handoutMasterId r:id="rId11"/>
  </p:handoutMasterIdLst>
  <p:sldIdLst>
    <p:sldId id="395" r:id="rId2"/>
    <p:sldId id="477" r:id="rId3"/>
    <p:sldId id="517" r:id="rId4"/>
    <p:sldId id="531" r:id="rId5"/>
    <p:sldId id="522" r:id="rId6"/>
    <p:sldId id="532" r:id="rId7"/>
    <p:sldId id="536" r:id="rId8"/>
    <p:sldId id="418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8E810"/>
    <a:srgbClr val="E3DE00"/>
    <a:srgbClr val="AC23AC"/>
    <a:srgbClr val="0000FF"/>
    <a:srgbClr val="FF0000"/>
    <a:srgbClr val="ECFAFF"/>
    <a:srgbClr val="AFAF00"/>
    <a:srgbClr val="4B4EFB"/>
    <a:srgbClr val="D0CE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5" autoAdjust="0"/>
    <p:restoredTop sz="90545" autoAdjust="0"/>
  </p:normalViewPr>
  <p:slideViewPr>
    <p:cSldViewPr snapToGrid="0">
      <p:cViewPr>
        <p:scale>
          <a:sx n="75" d="100"/>
          <a:sy n="75" d="100"/>
        </p:scale>
        <p:origin x="1920" y="7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680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99E9A0-8747-49EA-9780-2B3AD1E61482}" type="datetimeFigureOut">
              <a:rPr lang="zh-CN" altLang="en-US" smtClean="0"/>
              <a:t>2021/12/14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00772C-0466-44CB-B282-027A2396C2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8950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C3A3A5-2E5F-420B-9333-5CCC593BCAD9}" type="datetimeFigureOut">
              <a:rPr lang="zh-CN" altLang="en-US" smtClean="0"/>
              <a:t>2021/12/14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EA3059-BD93-4B55-9741-1FEBFAD8FC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7412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2008083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9AD67F-86B5-4A4D-809C-2178BD2EEAE4}" type="slidenum">
              <a:rPr lang="en-US" altLang="zh-CN"/>
              <a:pPr/>
              <a:t>2</a:t>
            </a:fld>
            <a:endParaRPr lang="en-US" altLang="zh-CN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0952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A3059-BD93-4B55-9741-1FEBFAD8FC27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29356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9AD67F-86B5-4A4D-809C-2178BD2EEAE4}" type="slidenum">
              <a:rPr lang="en-US" altLang="zh-CN"/>
              <a:pPr/>
              <a:t>4</a:t>
            </a:fld>
            <a:endParaRPr lang="en-US" altLang="zh-CN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9912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9AD67F-86B5-4A4D-809C-2178BD2EEAE4}" type="slidenum">
              <a:rPr lang="en-US" altLang="zh-CN"/>
              <a:pPr/>
              <a:t>6</a:t>
            </a:fld>
            <a:endParaRPr lang="en-US" altLang="zh-CN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86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4B7A-89B0-4708-90D9-4851185AB967}" type="datetime1">
              <a:rPr lang="zh-CN" altLang="en-US" smtClean="0"/>
              <a:t>2021/12/14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60501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E6E85-5101-4F30-91E0-43D5E4CE8B33}" type="datetime1">
              <a:rPr lang="zh-CN" altLang="en-US" smtClean="0"/>
              <a:t>2021/12/14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922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2831D-05F0-48EB-AC61-FDBCF13AF6DD}" type="datetime1">
              <a:rPr lang="zh-CN" altLang="en-US" smtClean="0"/>
              <a:t>2021/12/14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6925635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C16B0-41EA-4964-9422-BB0F2CF7D4B4}" type="datetime1">
              <a:rPr lang="zh-CN" altLang="en-US" smtClean="0"/>
              <a:t>2021/12/14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4837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84556-FFFA-4F06-B1C0-2145885148D0}" type="datetime1">
              <a:rPr lang="zh-CN" altLang="en-US" smtClean="0"/>
              <a:t>2021/12/14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2487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7A5D9-EB6E-40A7-999E-3636C7FD9FE5}" type="datetime1">
              <a:rPr lang="zh-CN" altLang="en-US" smtClean="0"/>
              <a:t>2021/12/14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5727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FA6D4-9D2F-41BC-B089-08CE1C7CA19A}" type="datetime1">
              <a:rPr lang="zh-CN" altLang="en-US" smtClean="0"/>
              <a:t>2021/12/14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5213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D6D56-92EC-4EC7-AE10-A882F5209FA6}" type="datetime1">
              <a:rPr lang="zh-CN" altLang="en-US" smtClean="0"/>
              <a:t>2021/12/14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2335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249D4-D4EA-453C-9A5E-4D60B279AEF4}" type="datetime1">
              <a:rPr lang="zh-CN" altLang="en-US" smtClean="0"/>
              <a:t>2021/12/14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0550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9B9C2-4314-4738-9763-842DF54F2218}" type="datetime1">
              <a:rPr lang="zh-CN" altLang="en-US" smtClean="0"/>
              <a:t>2021/12/14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3471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12E3-CE56-4101-8F26-B4781A1234B7}" type="datetime1">
              <a:rPr lang="zh-CN" altLang="en-US" smtClean="0"/>
              <a:t>2021/12/14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8984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 smtClean="0"/>
              <a:t>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2831D-05F0-48EB-AC61-FDBCF13AF6DD}" type="datetime1">
              <a:rPr lang="zh-CN" altLang="en-US" smtClean="0"/>
              <a:t>2021/12/14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AC867-72ED-42EA-92C6-36FC511EE56C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8240" y="99377"/>
            <a:ext cx="719852" cy="825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5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0" name="矩形 2"/>
          <p:cNvSpPr>
            <a:spLocks noChangeArrowheads="1"/>
          </p:cNvSpPr>
          <p:nvPr/>
        </p:nvSpPr>
        <p:spPr bwMode="auto">
          <a:xfrm>
            <a:off x="11987" y="420578"/>
            <a:ext cx="12191998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zh-CN" altLang="en-US" sz="2500" b="1" dirty="0">
                <a:solidFill>
                  <a:prstClr val="black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小标题</a:t>
            </a:r>
            <a:endParaRPr lang="en-US" altLang="zh-CN" sz="2500" b="1" dirty="0">
              <a:solidFill>
                <a:prstClr val="black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26626" name="TextBox 4"/>
          <p:cNvSpPr txBox="1">
            <a:spLocks noChangeArrowheads="1"/>
          </p:cNvSpPr>
          <p:nvPr/>
        </p:nvSpPr>
        <p:spPr bwMode="auto">
          <a:xfrm>
            <a:off x="516070" y="2177299"/>
            <a:ext cx="11260477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3400" b="1" dirty="0" smtClean="0">
                <a:solidFill>
                  <a:srgbClr val="A50021"/>
                </a:solidFill>
                <a:latin typeface="黑体" charset="0"/>
                <a:ea typeface="黑体" charset="0"/>
                <a:cs typeface="黑体" charset="0"/>
              </a:rPr>
              <a:t>大标题</a:t>
            </a:r>
            <a:endParaRPr lang="en-US" altLang="zh-CN" sz="3400" b="1" dirty="0">
              <a:solidFill>
                <a:srgbClr val="A50021"/>
              </a:solidFill>
              <a:latin typeface="黑体" charset="0"/>
              <a:ea typeface="黑体" charset="0"/>
              <a:cs typeface="黑体" charset="0"/>
            </a:endParaRPr>
          </a:p>
        </p:txBody>
      </p:sp>
      <p:sp>
        <p:nvSpPr>
          <p:cNvPr id="26628" name="Text Box 7"/>
          <p:cNvSpPr txBox="1">
            <a:spLocks noChangeArrowheads="1"/>
          </p:cNvSpPr>
          <p:nvPr/>
        </p:nvSpPr>
        <p:spPr bwMode="auto">
          <a:xfrm>
            <a:off x="2611999" y="3739452"/>
            <a:ext cx="7119991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eaLnBrk="1" hangingPunct="1"/>
            <a:r>
              <a:rPr lang="zh-CN" alt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黑体" pitchFamily="49" charset="-122"/>
              </a:rPr>
              <a:t>报告人</a:t>
            </a:r>
            <a:endParaRPr lang="en-US" altLang="zh-CN" sz="2800" b="1" dirty="0" smtClean="0">
              <a:solidFill>
                <a:prstClr val="black"/>
              </a:solidFill>
              <a:latin typeface="Times New Roman" panose="02020603050405020304" pitchFamily="18" charset="0"/>
              <a:ea typeface="黑体" pitchFamily="49" charset="-122"/>
            </a:endParaRPr>
          </a:p>
          <a:p>
            <a:pPr algn="ctr" eaLnBrk="1" hangingPunct="1"/>
            <a:endParaRPr lang="en-US" altLang="zh-CN" sz="2800" b="1" dirty="0">
              <a:solidFill>
                <a:prstClr val="black"/>
              </a:solidFill>
              <a:latin typeface="Times New Roman" panose="02020603050405020304" pitchFamily="18" charset="0"/>
              <a:ea typeface="黑体" pitchFamily="49" charset="-122"/>
            </a:endParaRPr>
          </a:p>
          <a:p>
            <a:pPr algn="ctr" eaLnBrk="1" hangingPunct="1"/>
            <a:r>
              <a:rPr kumimoji="1" lang="zh-CN" alt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黑体" pitchFamily="49" charset="-122"/>
              </a:rPr>
              <a:t>中国科学院上海药物研究所</a:t>
            </a:r>
            <a:endParaRPr kumimoji="1" lang="en-US" altLang="zh-CN" sz="2800" b="1" dirty="0" smtClean="0">
              <a:solidFill>
                <a:prstClr val="black"/>
              </a:solidFill>
              <a:latin typeface="Times New Roman" panose="02020603050405020304" pitchFamily="18" charset="0"/>
              <a:ea typeface="黑体" pitchFamily="49" charset="-122"/>
            </a:endParaRPr>
          </a:p>
          <a:p>
            <a:pPr algn="ctr" eaLnBrk="1" hangingPunct="1"/>
            <a:endParaRPr kumimoji="1" lang="en-US" altLang="zh-CN" sz="2800" b="1" dirty="0">
              <a:solidFill>
                <a:prstClr val="black"/>
              </a:solidFill>
              <a:latin typeface="Times New Roman" panose="02020603050405020304" pitchFamily="18" charset="0"/>
              <a:ea typeface="黑体" pitchFamily="49" charset="-122"/>
            </a:endParaRPr>
          </a:p>
          <a:p>
            <a:pPr algn="ctr" eaLnBrk="1" hangingPunct="1"/>
            <a:r>
              <a:rPr kumimoji="1"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黑体" pitchFamily="49" charset="-122"/>
              </a:rPr>
              <a:t>2021</a:t>
            </a:r>
            <a:r>
              <a:rPr kumimoji="1" lang="zh-CN" alt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黑体" pitchFamily="49" charset="-122"/>
              </a:rPr>
              <a:t>年</a:t>
            </a:r>
            <a:r>
              <a:rPr kumimoji="1"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黑体" pitchFamily="49" charset="-122"/>
              </a:rPr>
              <a:t>10</a:t>
            </a:r>
            <a:r>
              <a:rPr kumimoji="1" lang="zh-CN" alt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黑体" pitchFamily="49" charset="-122"/>
              </a:rPr>
              <a:t>月</a:t>
            </a:r>
            <a:r>
              <a:rPr kumimoji="1"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黑体" pitchFamily="49" charset="-122"/>
              </a:rPr>
              <a:t>1</a:t>
            </a:r>
            <a:r>
              <a:rPr kumimoji="1" lang="zh-CN" alt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黑体" pitchFamily="49" charset="-122"/>
              </a:rPr>
              <a:t>日</a:t>
            </a:r>
            <a:endParaRPr kumimoji="1" lang="zh-CN" altLang="en-US" sz="2800" b="1" dirty="0">
              <a:solidFill>
                <a:prstClr val="black"/>
              </a:solidFill>
              <a:latin typeface="Times New Roman" panose="02020603050405020304" pitchFamily="18" charset="0"/>
              <a:ea typeface="黑体" pitchFamily="49" charset="-122"/>
            </a:endParaRPr>
          </a:p>
        </p:txBody>
      </p:sp>
      <p:sp>
        <p:nvSpPr>
          <p:cNvPr id="26629" name="AutoShape 12"/>
          <p:cNvSpPr>
            <a:spLocks noChangeArrowheads="1"/>
          </p:cNvSpPr>
          <p:nvPr/>
        </p:nvSpPr>
        <p:spPr bwMode="auto">
          <a:xfrm>
            <a:off x="0" y="1132405"/>
            <a:ext cx="12191999" cy="16198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C0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214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740"/>
    </mc:Choice>
    <mc:Fallback xmlns="">
      <p:transition spd="slow" advTm="2874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898377" y="1710597"/>
            <a:ext cx="7416800" cy="3178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200000"/>
              </a:lnSpc>
              <a:spcBef>
                <a:spcPct val="50000"/>
              </a:spcBef>
            </a:pPr>
            <a:r>
              <a:rPr lang="zh-CN" altLang="en-US" sz="3000" b="1" dirty="0">
                <a:solidFill>
                  <a:srgbClr val="C00000"/>
                </a:solidFill>
                <a:ea typeface="黑体" charset="0"/>
                <a:cs typeface="黑体" charset="0"/>
              </a:rPr>
              <a:t>一、背景</a:t>
            </a:r>
          </a:p>
          <a:p>
            <a:pPr>
              <a:lnSpc>
                <a:spcPct val="200000"/>
              </a:lnSpc>
              <a:spcBef>
                <a:spcPct val="50000"/>
              </a:spcBef>
            </a:pPr>
            <a:r>
              <a:rPr lang="zh-CN" altLang="en-US" sz="3000" b="1" dirty="0">
                <a:ea typeface="黑体" charset="0"/>
                <a:cs typeface="黑体" charset="0"/>
              </a:rPr>
              <a:t>二、研究进展</a:t>
            </a:r>
            <a:endParaRPr lang="en-US" altLang="zh-CN" sz="3000" b="1" dirty="0">
              <a:ea typeface="黑体" charset="0"/>
              <a:cs typeface="黑体" charset="0"/>
            </a:endParaRPr>
          </a:p>
          <a:p>
            <a:pPr>
              <a:lnSpc>
                <a:spcPct val="200000"/>
              </a:lnSpc>
              <a:spcBef>
                <a:spcPct val="50000"/>
              </a:spcBef>
            </a:pPr>
            <a:r>
              <a:rPr lang="zh-CN" altLang="en-US" sz="3000" b="1" dirty="0">
                <a:ea typeface="黑体" charset="0"/>
                <a:cs typeface="黑体" charset="0"/>
              </a:rPr>
              <a:t>三、未来计划</a:t>
            </a:r>
            <a:endParaRPr lang="en-US" altLang="zh-CN" sz="3000" b="1" dirty="0">
              <a:ea typeface="黑体" charset="0"/>
              <a:cs typeface="黑体" charset="0"/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2</a:t>
            </a:fld>
            <a:endParaRPr lang="zh-CN" altLang="en-US" dirty="0"/>
          </a:p>
        </p:txBody>
      </p:sp>
      <p:sp>
        <p:nvSpPr>
          <p:cNvPr id="6" name="TextBox 2"/>
          <p:cNvSpPr txBox="1"/>
          <p:nvPr/>
        </p:nvSpPr>
        <p:spPr>
          <a:xfrm>
            <a:off x="0" y="166809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b="1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 汇报内容</a:t>
            </a:r>
          </a:p>
        </p:txBody>
      </p:sp>
    </p:spTree>
    <p:extLst>
      <p:ext uri="{BB962C8B-B14F-4D97-AF65-F5344CB8AC3E}">
        <p14:creationId xmlns:p14="http://schemas.microsoft.com/office/powerpoint/2010/main" val="926884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404"/>
    </mc:Choice>
    <mc:Fallback xmlns="">
      <p:transition advTm="3404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3</a:t>
            </a:fld>
            <a:endParaRPr lang="zh-CN" altLang="en-US" dirty="0"/>
          </a:p>
        </p:txBody>
      </p:sp>
      <p:cxnSp>
        <p:nvCxnSpPr>
          <p:cNvPr id="6" name="直接连接符 5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81"/>
          <p:cNvSpPr txBox="1"/>
          <p:nvPr/>
        </p:nvSpPr>
        <p:spPr>
          <a:xfrm>
            <a:off x="0" y="278937"/>
            <a:ext cx="76910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C00000"/>
                </a:solidFill>
                <a:ea typeface="黑体" charset="0"/>
                <a:cs typeface="黑体" charset="0"/>
              </a:rPr>
              <a:t>1.1</a:t>
            </a:r>
            <a:r>
              <a:rPr lang="zh-CN" altLang="en-US" sz="3200" b="1" dirty="0" smtClean="0">
                <a:solidFill>
                  <a:srgbClr val="C00000"/>
                </a:solidFill>
                <a:ea typeface="黑体" charset="0"/>
                <a:cs typeface="黑体" charset="0"/>
              </a:rPr>
              <a:t> 背景</a:t>
            </a:r>
            <a:endParaRPr lang="en-US" altLang="zh-CN" sz="3200" b="1" dirty="0">
              <a:solidFill>
                <a:srgbClr val="C00000"/>
              </a:solidFill>
              <a:ea typeface="黑体" charset="0"/>
              <a:cs typeface="黑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891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715"/>
    </mc:Choice>
    <mc:Fallback xmlns="">
      <p:transition spd="slow" advTm="44715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898377" y="1710597"/>
            <a:ext cx="7416800" cy="3187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200000"/>
              </a:lnSpc>
              <a:spcBef>
                <a:spcPct val="50000"/>
              </a:spcBef>
            </a:pPr>
            <a:r>
              <a:rPr lang="zh-CN" altLang="en-US" sz="3000" b="1" dirty="0">
                <a:ea typeface="黑体" charset="0"/>
                <a:cs typeface="黑体" charset="0"/>
              </a:rPr>
              <a:t>一、背景</a:t>
            </a:r>
          </a:p>
          <a:p>
            <a:pPr>
              <a:lnSpc>
                <a:spcPct val="200000"/>
              </a:lnSpc>
              <a:spcBef>
                <a:spcPct val="50000"/>
              </a:spcBef>
            </a:pPr>
            <a:r>
              <a:rPr lang="zh-CN" altLang="en-US" sz="3000" b="1" dirty="0">
                <a:solidFill>
                  <a:srgbClr val="C00000"/>
                </a:solidFill>
                <a:ea typeface="黑体" charset="0"/>
                <a:cs typeface="黑体" charset="0"/>
              </a:rPr>
              <a:t>二、研究进展</a:t>
            </a:r>
            <a:endParaRPr lang="en-US" altLang="zh-CN" sz="3000" b="1" dirty="0">
              <a:solidFill>
                <a:srgbClr val="C00000"/>
              </a:solidFill>
              <a:ea typeface="黑体" charset="0"/>
              <a:cs typeface="黑体" charset="0"/>
            </a:endParaRPr>
          </a:p>
          <a:p>
            <a:pPr>
              <a:lnSpc>
                <a:spcPct val="200000"/>
              </a:lnSpc>
              <a:spcBef>
                <a:spcPct val="50000"/>
              </a:spcBef>
            </a:pPr>
            <a:r>
              <a:rPr lang="zh-CN" altLang="en-US" sz="3000" b="1" dirty="0">
                <a:ea typeface="黑体" charset="0"/>
                <a:cs typeface="黑体" charset="0"/>
              </a:rPr>
              <a:t>三、未来计划</a:t>
            </a:r>
            <a:endParaRPr lang="en-US" altLang="zh-CN" sz="3000" b="1" dirty="0">
              <a:ea typeface="黑体" charset="0"/>
              <a:cs typeface="黑体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66809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b="1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 汇报内容</a:t>
            </a:r>
          </a:p>
        </p:txBody>
      </p:sp>
      <p:cxnSp>
        <p:nvCxnSpPr>
          <p:cNvPr id="5" name="直接连接符 4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4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12757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532"/>
    </mc:Choice>
    <mc:Fallback xmlns="">
      <p:transition advTm="2532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5</a:t>
            </a:fld>
            <a:endParaRPr lang="zh-CN" altLang="en-US" dirty="0"/>
          </a:p>
        </p:txBody>
      </p:sp>
      <p:cxnSp>
        <p:nvCxnSpPr>
          <p:cNvPr id="6" name="直接连接符 5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81"/>
          <p:cNvSpPr txBox="1"/>
          <p:nvPr/>
        </p:nvSpPr>
        <p:spPr>
          <a:xfrm>
            <a:off x="649167" y="260649"/>
            <a:ext cx="76910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黑体" charset="0"/>
                <a:cs typeface="Times New Roman" panose="02020603050405020304" pitchFamily="18" charset="0"/>
              </a:rPr>
              <a:t>2.1</a:t>
            </a:r>
            <a:endParaRPr lang="en-US" altLang="zh-CN" sz="3200" b="1" dirty="0">
              <a:solidFill>
                <a:srgbClr val="C00000"/>
              </a:solidFill>
              <a:latin typeface="Times New Roman" panose="02020603050405020304" pitchFamily="18" charset="0"/>
              <a:ea typeface="黑体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102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647"/>
    </mc:Choice>
    <mc:Fallback xmlns="">
      <p:transition spd="slow" advTm="29647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6</a:t>
            </a:fld>
            <a:endParaRPr lang="zh-CN" altLang="en-US" dirty="0"/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898377" y="1710597"/>
            <a:ext cx="7416800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200000"/>
              </a:lnSpc>
              <a:spcBef>
                <a:spcPct val="50000"/>
              </a:spcBef>
            </a:pPr>
            <a:r>
              <a:rPr lang="zh-CN" altLang="en-US" sz="3000" b="1" dirty="0">
                <a:ea typeface="黑体" charset="0"/>
                <a:cs typeface="黑体" charset="0"/>
              </a:rPr>
              <a:t>一、背景</a:t>
            </a:r>
          </a:p>
          <a:p>
            <a:pPr>
              <a:lnSpc>
                <a:spcPct val="200000"/>
              </a:lnSpc>
              <a:spcBef>
                <a:spcPct val="50000"/>
              </a:spcBef>
            </a:pPr>
            <a:r>
              <a:rPr lang="zh-CN" altLang="en-US" sz="3000" b="1" dirty="0">
                <a:ea typeface="黑体" charset="0"/>
                <a:cs typeface="黑体" charset="0"/>
              </a:rPr>
              <a:t>二、研究进展</a:t>
            </a:r>
            <a:endParaRPr lang="en-US" altLang="zh-CN" sz="3000" b="1" dirty="0">
              <a:ea typeface="黑体" charset="0"/>
              <a:cs typeface="黑体" charset="0"/>
            </a:endParaRPr>
          </a:p>
          <a:p>
            <a:pPr>
              <a:lnSpc>
                <a:spcPct val="200000"/>
              </a:lnSpc>
              <a:spcBef>
                <a:spcPct val="50000"/>
              </a:spcBef>
            </a:pPr>
            <a:r>
              <a:rPr lang="zh-CN" altLang="en-US" sz="3000" b="1" dirty="0">
                <a:solidFill>
                  <a:srgbClr val="C00000"/>
                </a:solidFill>
                <a:ea typeface="黑体" charset="0"/>
                <a:cs typeface="黑体" charset="0"/>
              </a:rPr>
              <a:t>三、未来计划</a:t>
            </a:r>
            <a:endParaRPr lang="en-US" altLang="zh-CN" sz="3000" b="1" dirty="0">
              <a:solidFill>
                <a:srgbClr val="C00000"/>
              </a:solidFill>
              <a:ea typeface="黑体" charset="0"/>
              <a:cs typeface="黑体" charset="0"/>
            </a:endParaRPr>
          </a:p>
        </p:txBody>
      </p:sp>
      <p:sp>
        <p:nvSpPr>
          <p:cNvPr id="6" name="TextBox 2"/>
          <p:cNvSpPr txBox="1"/>
          <p:nvPr/>
        </p:nvSpPr>
        <p:spPr>
          <a:xfrm>
            <a:off x="0" y="166809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b="1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 汇报内容</a:t>
            </a:r>
          </a:p>
        </p:txBody>
      </p:sp>
    </p:spTree>
    <p:extLst>
      <p:ext uri="{BB962C8B-B14F-4D97-AF65-F5344CB8AC3E}">
        <p14:creationId xmlns:p14="http://schemas.microsoft.com/office/powerpoint/2010/main" val="323870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965"/>
    </mc:Choice>
    <mc:Fallback xmlns="">
      <p:transition advTm="3965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接连接符 5"/>
          <p:cNvCxnSpPr/>
          <p:nvPr/>
        </p:nvCxnSpPr>
        <p:spPr>
          <a:xfrm>
            <a:off x="0" y="1002711"/>
            <a:ext cx="12192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81"/>
          <p:cNvSpPr txBox="1"/>
          <p:nvPr/>
        </p:nvSpPr>
        <p:spPr>
          <a:xfrm>
            <a:off x="649167" y="260649"/>
            <a:ext cx="108596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黑体" charset="0"/>
                <a:cs typeface="Times New Roman" panose="02020603050405020304" pitchFamily="18" charset="0"/>
              </a:rPr>
              <a:t>小结</a:t>
            </a:r>
            <a:endParaRPr lang="en-US" altLang="zh-CN" sz="3200" b="1" dirty="0">
              <a:solidFill>
                <a:srgbClr val="C00000"/>
              </a:solidFill>
              <a:latin typeface="Times New Roman" panose="02020603050405020304" pitchFamily="18" charset="0"/>
              <a:ea typeface="黑体" charset="0"/>
              <a:cs typeface="Times New Roman" panose="02020603050405020304" pitchFamily="18" charset="0"/>
            </a:endParaRPr>
          </a:p>
        </p:txBody>
      </p:sp>
      <p:sp>
        <p:nvSpPr>
          <p:cNvPr id="22" name="灯片编号占位符 3">
            <a:extLst>
              <a:ext uri="{FF2B5EF4-FFF2-40B4-BE49-F238E27FC236}">
                <a16:creationId xmlns:a16="http://schemas.microsoft.com/office/drawing/2014/main" xmlns="" id="{A81EE373-9081-4D86-961F-A9575248E1FF}"/>
              </a:ext>
            </a:extLst>
          </p:cNvPr>
          <p:cNvSpPr txBox="1">
            <a:spLocks/>
          </p:cNvSpPr>
          <p:nvPr/>
        </p:nvSpPr>
        <p:spPr>
          <a:xfrm>
            <a:off x="9477081" y="652929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9ECAA32-C9DD-42E8-979D-6C049EC94C2E}" type="slidenum">
              <a:rPr lang="zh-CN" altLang="en-US" smtClean="0"/>
              <a:pPr/>
              <a:t>7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7748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551"/>
    </mc:Choice>
    <mc:Fallback xmlns="">
      <p:transition spd="slow" advTm="50551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AC867-72ED-42EA-92C6-36FC511EE56C}" type="slidenum">
              <a:rPr lang="zh-CN" altLang="en-US" smtClean="0"/>
              <a:t>8</a:t>
            </a:fld>
            <a:endParaRPr lang="zh-CN" altLang="en-US" dirty="0"/>
          </a:p>
        </p:txBody>
      </p:sp>
      <p:sp>
        <p:nvSpPr>
          <p:cNvPr id="5" name="TextBox 2"/>
          <p:cNvSpPr txBox="1"/>
          <p:nvPr/>
        </p:nvSpPr>
        <p:spPr>
          <a:xfrm>
            <a:off x="0" y="2305489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b="1" dirty="0" smtClean="0">
                <a:solidFill>
                  <a:srgbClr val="C00000"/>
                </a:solidFill>
                <a:latin typeface="+mj-lt"/>
                <a:ea typeface="黑体" pitchFamily="49" charset="-122"/>
              </a:rPr>
              <a:t>THANK  YOU</a:t>
            </a:r>
            <a:endParaRPr lang="zh-CN" altLang="en-US" sz="4800" b="1" dirty="0">
              <a:solidFill>
                <a:srgbClr val="C00000"/>
              </a:solidFill>
              <a:latin typeface="+mj-lt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91909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483"/>
    </mc:Choice>
    <mc:Fallback xmlns="">
      <p:transition spd="slow" advTm="23483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-zjxu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5351</TotalTime>
  <Words>70</Words>
  <Application>Microsoft Office PowerPoint</Application>
  <PresentationFormat>宽屏</PresentationFormat>
  <Paragraphs>34</Paragraphs>
  <Slides>8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5" baseType="lpstr">
      <vt:lpstr>等线</vt:lpstr>
      <vt:lpstr>黑体</vt:lpstr>
      <vt:lpstr>宋体</vt:lpstr>
      <vt:lpstr>Arial</vt:lpstr>
      <vt:lpstr>Calibri</vt:lpstr>
      <vt:lpstr>Times New Roman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课题一：针对蛋白质机器动态结构进行药物设计的技术</dc:title>
  <dc:creator>dddc-jawang</dc:creator>
  <cp:lastModifiedBy>Windows 用户</cp:lastModifiedBy>
  <cp:revision>629</cp:revision>
  <dcterms:created xsi:type="dcterms:W3CDTF">2016-05-05T01:58:29Z</dcterms:created>
  <dcterms:modified xsi:type="dcterms:W3CDTF">2021-12-14T10:20:32Z</dcterms:modified>
</cp:coreProperties>
</file>