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411413" y="3284538"/>
            <a:ext cx="6732587" cy="215900"/>
          </a:xfrm>
          <a:prstGeom prst="rect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宋体" pitchFamily="2" charset="-122"/>
            </a:endParaRPr>
          </a:p>
        </p:txBody>
      </p:sp>
      <p:pic>
        <p:nvPicPr>
          <p:cNvPr id="5" name="Picture 8" descr="logo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279650"/>
            <a:ext cx="15113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389188" y="3644900"/>
            <a:ext cx="67548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700" i="1">
                <a:ea typeface="宋体" pitchFamily="2" charset="-122"/>
              </a:rPr>
              <a:t>Shanghai Institute of Materia Medica, Chinese Academy of Sciences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11413" y="1700213"/>
            <a:ext cx="6116637" cy="12541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4221163"/>
            <a:ext cx="5826125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010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12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45288" y="765175"/>
            <a:ext cx="2095500" cy="54721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135688" cy="54721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23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7378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77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410527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14875" y="1557338"/>
            <a:ext cx="410527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916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291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16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796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28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34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765175"/>
            <a:ext cx="78692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36295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宋体" pitchFamily="2" charset="-122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2020/1/14</a:t>
            </a:fld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宋体" pitchFamily="2" charset="-122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71550" y="549275"/>
            <a:ext cx="7777163" cy="142875"/>
          </a:xfrm>
          <a:prstGeom prst="rect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宋体" pitchFamily="2" charset="-122"/>
            </a:endParaRPr>
          </a:p>
        </p:txBody>
      </p:sp>
      <p:pic>
        <p:nvPicPr>
          <p:cNvPr id="1032" name="Picture 8" descr="logo0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7191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971550" y="115888"/>
            <a:ext cx="711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i="1">
                <a:ea typeface="宋体" pitchFamily="2" charset="-122"/>
              </a:rPr>
              <a:t>Shanghai Institute of Materia Medica, Chinese Academy of Sciences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6600"/>
          </a:solidFill>
          <a:latin typeface="Arial" charset="0"/>
          <a:ea typeface="黑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051730" y="2132856"/>
            <a:ext cx="6553075" cy="1254125"/>
          </a:xfrm>
        </p:spPr>
        <p:txBody>
          <a:bodyPr/>
          <a:lstStyle/>
          <a:p>
            <a:r>
              <a:rPr lang="en-US" altLang="zh-CN" dirty="0" smtClean="0"/>
              <a:t>2019</a:t>
            </a:r>
            <a:r>
              <a:rPr lang="zh-CN" altLang="en-US" dirty="0" smtClean="0"/>
              <a:t>工作总结与</a:t>
            </a:r>
            <a:r>
              <a:rPr lang="en-US" altLang="zh-CN" dirty="0" smtClean="0"/>
              <a:t>2020</a:t>
            </a:r>
            <a:r>
              <a:rPr lang="zh-CN" altLang="en-US" dirty="0" smtClean="0"/>
              <a:t>计划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779912" y="4221088"/>
            <a:ext cx="5826125" cy="1295400"/>
          </a:xfrm>
        </p:spPr>
        <p:txBody>
          <a:bodyPr/>
          <a:lstStyle/>
          <a:p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彭    诚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2019-01-15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3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4400" y="647269"/>
            <a:ext cx="7869238" cy="647700"/>
          </a:xfrm>
        </p:spPr>
        <p:txBody>
          <a:bodyPr/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工作总结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362950" cy="467995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1)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蛋白构象变化数据库构建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文章整理中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大环化合物在不同极性溶液中的构象分布探究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ACS omega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3) 2dREMD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结果整理与完善。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772816"/>
            <a:ext cx="2592288" cy="172942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098" y="4221088"/>
            <a:ext cx="2767824" cy="123759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8394" y="4653136"/>
            <a:ext cx="3533628" cy="187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76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714400" y="647269"/>
            <a:ext cx="7869238" cy="647700"/>
          </a:xfrm>
        </p:spPr>
        <p:txBody>
          <a:bodyPr/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工作总结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362950" cy="467995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MD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模拟在合作体系中的应用。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DPP-4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远程突变调节其酶活机制研究（北京超算试算课题）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藤黄酸在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USP2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蛋白上的结合位点预测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5)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药物靶标动力学模拟。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/>
          <a:srcRect r="36627"/>
          <a:stretch/>
        </p:blipFill>
        <p:spPr>
          <a:xfrm>
            <a:off x="712504" y="3199809"/>
            <a:ext cx="1697360" cy="219537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/>
          <a:srcRect r="40782"/>
          <a:stretch/>
        </p:blipFill>
        <p:spPr>
          <a:xfrm>
            <a:off x="2409864" y="3214851"/>
            <a:ext cx="1586072" cy="17131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937" y="3235255"/>
            <a:ext cx="2409246" cy="349294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7717" y="3199809"/>
            <a:ext cx="2442777" cy="354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83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714400" y="647269"/>
            <a:ext cx="7869238" cy="647700"/>
          </a:xfrm>
        </p:spPr>
        <p:txBody>
          <a:bodyPr/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工作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计划</a:t>
            </a:r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362950" cy="467995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1)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合作体系的继续跟进。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药物靶标动力学模拟课题：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挑选合适的体系用于药物设计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解决“结合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D3Pockets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MD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轨迹中寻找有价值的可药性口袋”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总结“有效结合分子对接进行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MD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构象药物筛选”流程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3) 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大环化合物课题建立平台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准备中期考核与综述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(REMD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的变形论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44269"/>
      </p:ext>
    </p:extLst>
  </p:cSld>
  <p:clrMapOvr>
    <a:masterClrMapping/>
  </p:clrMapOvr>
</p:sld>
</file>

<file path=ppt/theme/theme1.xml><?xml version="1.0" encoding="utf-8"?>
<a:theme xmlns:a="http://schemas.openxmlformats.org/drawingml/2006/main" name="simm">
  <a:themeElements>
    <a:clrScheme name="sim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imm">
      <a:majorFont>
        <a:latin typeface="Arial"/>
        <a:ea typeface="黑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m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m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m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ppt模板SIMM</Template>
  <TotalTime>850</TotalTime>
  <Words>169</Words>
  <Application>Microsoft Office PowerPoint</Application>
  <PresentationFormat>全屏显示(4:3)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黑体</vt:lpstr>
      <vt:lpstr>楷体</vt:lpstr>
      <vt:lpstr>宋体</vt:lpstr>
      <vt:lpstr>Arial</vt:lpstr>
      <vt:lpstr>Times New Roman</vt:lpstr>
      <vt:lpstr>simm</vt:lpstr>
      <vt:lpstr>2019工作总结与2020计划</vt:lpstr>
      <vt:lpstr>工作总结</vt:lpstr>
      <vt:lpstr>工作总结</vt:lpstr>
      <vt:lpstr>工作计划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工作总结 &amp; 规划</dc:title>
  <dc:creator>zdzhu</dc:creator>
  <cp:lastModifiedBy>DDDC1201</cp:lastModifiedBy>
  <cp:revision>28</cp:revision>
  <dcterms:created xsi:type="dcterms:W3CDTF">2018-03-09T12:44:35Z</dcterms:created>
  <dcterms:modified xsi:type="dcterms:W3CDTF">2020-01-15T02:32:46Z</dcterms:modified>
</cp:coreProperties>
</file>