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E59D107-B681-4280-B1D7-7375801A21EA}" type="datetimeFigureOut">
              <a:rPr lang="zh-CN" altLang="en-US" smtClean="0"/>
              <a:t>2019/2/14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E9742D6-AA40-406C-8172-27A482FBF7E6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14439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D107-B681-4280-B1D7-7375801A21EA}" type="datetimeFigureOut">
              <a:rPr lang="zh-CN" altLang="en-US" smtClean="0"/>
              <a:t>2019/2/14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42D6-AA40-406C-8172-27A482FBF7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808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D107-B681-4280-B1D7-7375801A21EA}" type="datetimeFigureOut">
              <a:rPr lang="zh-CN" altLang="en-US" smtClean="0"/>
              <a:t>2019/2/14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42D6-AA40-406C-8172-27A482FBF7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663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D107-B681-4280-B1D7-7375801A21EA}" type="datetimeFigureOut">
              <a:rPr lang="zh-CN" altLang="en-US" smtClean="0"/>
              <a:t>2019/2/14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42D6-AA40-406C-8172-27A482FBF7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2804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59D107-B681-4280-B1D7-7375801A21EA}" type="datetimeFigureOut">
              <a:rPr lang="zh-CN" altLang="en-US" smtClean="0"/>
              <a:t>2019/2/14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E9742D6-AA40-406C-8172-27A482FBF7E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689130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D107-B681-4280-B1D7-7375801A21EA}" type="datetimeFigureOut">
              <a:rPr lang="zh-CN" altLang="en-US" smtClean="0"/>
              <a:t>2019/2/14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42D6-AA40-406C-8172-27A482FBF7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251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D107-B681-4280-B1D7-7375801A21EA}" type="datetimeFigureOut">
              <a:rPr lang="zh-CN" altLang="en-US" smtClean="0"/>
              <a:t>2019/2/14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42D6-AA40-406C-8172-27A482FBF7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9533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D107-B681-4280-B1D7-7375801A21EA}" type="datetimeFigureOut">
              <a:rPr lang="zh-CN" altLang="en-US" smtClean="0"/>
              <a:t>2019/2/14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42D6-AA40-406C-8172-27A482FBF7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5379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9D107-B681-4280-B1D7-7375801A21EA}" type="datetimeFigureOut">
              <a:rPr lang="zh-CN" altLang="en-US" smtClean="0"/>
              <a:t>2019/2/14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742D6-AA40-406C-8172-27A482FBF7E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507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59D107-B681-4280-B1D7-7375801A21EA}" type="datetimeFigureOut">
              <a:rPr lang="zh-CN" altLang="en-US" smtClean="0"/>
              <a:t>2019/2/14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E9742D6-AA40-406C-8172-27A482FBF7E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3642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59D107-B681-4280-B1D7-7375801A21EA}" type="datetimeFigureOut">
              <a:rPr lang="zh-CN" altLang="en-US" smtClean="0"/>
              <a:t>2019/2/14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E9742D6-AA40-406C-8172-27A482FBF7E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83855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E59D107-B681-4280-B1D7-7375801A21EA}" type="datetimeFigureOut">
              <a:rPr lang="zh-CN" altLang="en-US" smtClean="0"/>
              <a:t>2019/2/14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E9742D6-AA40-406C-8172-27A482FBF7E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1784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07066" y="1679915"/>
            <a:ext cx="9293205" cy="1646302"/>
          </a:xfrm>
        </p:spPr>
        <p:txBody>
          <a:bodyPr/>
          <a:lstStyle/>
          <a:p>
            <a:r>
              <a:rPr lang="zh-CN" altLang="en-US" sz="3600" dirty="0"/>
              <a:t>工作总结与工作</a:t>
            </a:r>
            <a:r>
              <a:rPr lang="zh-CN" altLang="en-US" sz="3600" dirty="0" smtClean="0"/>
              <a:t>计划</a:t>
            </a:r>
            <a:endParaRPr lang="zh-CN" altLang="en-US" sz="3600" dirty="0"/>
          </a:p>
        </p:txBody>
      </p:sp>
      <p:sp>
        <p:nvSpPr>
          <p:cNvPr id="3" name="文本框 2"/>
          <p:cNvSpPr txBox="1"/>
          <p:nvPr/>
        </p:nvSpPr>
        <p:spPr>
          <a:xfrm>
            <a:off x="5788324" y="3821502"/>
            <a:ext cx="1656272" cy="370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王晓宇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033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/>
              <a:t>2018</a:t>
            </a:r>
            <a:r>
              <a:rPr lang="zh-CN" altLang="en-US" sz="2800" dirty="0" smtClean="0"/>
              <a:t>工作总结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639019"/>
            <a:ext cx="9601200" cy="4623758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 8-</a:t>
            </a:r>
            <a:r>
              <a:rPr lang="zh-CN" altLang="en-US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氧桥鸟嘌呤类似物对接</a:t>
            </a:r>
            <a:r>
              <a:rPr lang="en-US" altLang="zh-CN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HOGG1</a:t>
            </a:r>
            <a:r>
              <a:rPr lang="zh-CN" altLang="en-US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蛋白</a:t>
            </a:r>
            <a:r>
              <a:rPr lang="zh-CN" altLang="en-US" dirty="0" smtClean="0">
                <a:solidFill>
                  <a:srgbClr val="0070C0"/>
                </a:solidFill>
              </a:rPr>
              <a:t>：</a:t>
            </a:r>
            <a:r>
              <a:rPr lang="zh-CN" altLang="en-US" dirty="0" smtClean="0"/>
              <a:t>有无</a:t>
            </a:r>
            <a:r>
              <a:rPr lang="en-US" altLang="zh-CN" dirty="0" smtClean="0"/>
              <a:t>DNA</a:t>
            </a:r>
            <a:r>
              <a:rPr lang="zh-CN" altLang="en-US" dirty="0" smtClean="0"/>
              <a:t>，对接分数、结合模式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 </a:t>
            </a:r>
            <a:r>
              <a:rPr lang="zh-CN" altLang="en-US" dirty="0" smtClean="0"/>
              <a:t>     解释生物实验的结果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 NUMD2</a:t>
            </a:r>
            <a:r>
              <a:rPr lang="zh-CN" altLang="en-US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模拟</a:t>
            </a:r>
            <a:r>
              <a:rPr lang="en-US" altLang="zh-CN" dirty="0" err="1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calmodulin</a:t>
            </a:r>
            <a:r>
              <a:rPr lang="zh-CN" altLang="en-US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蛋白</a:t>
            </a:r>
            <a:r>
              <a:rPr lang="zh-CN" altLang="en-US" dirty="0" smtClean="0">
                <a:solidFill>
                  <a:srgbClr val="0070C0"/>
                </a:solidFill>
              </a:rPr>
              <a:t>：</a:t>
            </a:r>
            <a:r>
              <a:rPr lang="en-US" altLang="zh-CN" dirty="0" smtClean="0"/>
              <a:t>mode</a:t>
            </a:r>
            <a:r>
              <a:rPr lang="zh-CN" altLang="en-US" dirty="0" smtClean="0"/>
              <a:t>组合数、</a:t>
            </a:r>
            <a:r>
              <a:rPr lang="en-US" altLang="zh-CN" dirty="0" smtClean="0"/>
              <a:t>mode</a:t>
            </a:r>
            <a:r>
              <a:rPr lang="zh-CN" altLang="en-US" dirty="0" smtClean="0"/>
              <a:t>方向、</a:t>
            </a:r>
            <a:r>
              <a:rPr lang="en-US" altLang="zh-CN" dirty="0" smtClean="0"/>
              <a:t>RMSD</a:t>
            </a:r>
            <a:r>
              <a:rPr lang="zh-CN" altLang="en-US" dirty="0" smtClean="0"/>
              <a:t>、步长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zh-CN" altLang="en-US" dirty="0" smtClean="0"/>
              <a:t>实现蛋白</a:t>
            </a:r>
            <a:r>
              <a:rPr lang="en-US" altLang="zh-CN" dirty="0" smtClean="0"/>
              <a:t>open</a:t>
            </a:r>
            <a:r>
              <a:rPr lang="zh-CN" altLang="en-US" dirty="0"/>
              <a:t>和</a:t>
            </a:r>
            <a:r>
              <a:rPr lang="en-US" altLang="zh-CN" dirty="0" smtClean="0"/>
              <a:t>close</a:t>
            </a:r>
            <a:r>
              <a:rPr lang="zh-CN" altLang="en-US" dirty="0" smtClean="0"/>
              <a:t>状态构象之间转变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 NUMD2</a:t>
            </a:r>
            <a:r>
              <a:rPr lang="zh-CN" altLang="en-US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模拟</a:t>
            </a:r>
            <a:r>
              <a:rPr lang="en-US" altLang="zh-CN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dpp4</a:t>
            </a:r>
            <a:r>
              <a:rPr lang="zh-CN" altLang="en-US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蛋白</a:t>
            </a:r>
            <a:r>
              <a:rPr lang="zh-CN" altLang="en-US" dirty="0" smtClean="0">
                <a:solidFill>
                  <a:srgbClr val="0070C0"/>
                </a:solidFill>
              </a:rPr>
              <a:t>：</a:t>
            </a:r>
            <a:r>
              <a:rPr lang="zh-CN" altLang="en-US" dirty="0" smtClean="0"/>
              <a:t>对野生型和</a:t>
            </a:r>
            <a:r>
              <a:rPr lang="en-US" altLang="zh-CN" dirty="0" smtClean="0"/>
              <a:t>8</a:t>
            </a:r>
            <a:r>
              <a:rPr lang="zh-CN" altLang="en-US" dirty="0" smtClean="0"/>
              <a:t>个突变型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   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）结合实验</a:t>
            </a:r>
            <a:r>
              <a:rPr lang="en-US" altLang="zh-CN" dirty="0" smtClean="0"/>
              <a:t>Km</a:t>
            </a:r>
            <a:r>
              <a:rPr lang="zh-CN" altLang="en-US" dirty="0" smtClean="0"/>
              <a:t>值计算</a:t>
            </a:r>
            <a:r>
              <a:rPr lang="en-US" altLang="zh-CN" dirty="0" smtClean="0"/>
              <a:t>RMSD</a:t>
            </a:r>
            <a:r>
              <a:rPr lang="zh-CN" altLang="en-US" dirty="0" smtClean="0"/>
              <a:t>最大值和平均值</a:t>
            </a:r>
            <a:r>
              <a:rPr lang="en-US" altLang="zh-CN" dirty="0" smtClean="0"/>
              <a:t>   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zh-CN" altLang="en-US" dirty="0" smtClean="0"/>
              <a:t>验证实验</a:t>
            </a:r>
            <a:r>
              <a:rPr lang="en-US" altLang="zh-CN" dirty="0" smtClean="0"/>
              <a:t>Km</a:t>
            </a:r>
            <a:r>
              <a:rPr lang="zh-CN" altLang="en-US" dirty="0" smtClean="0"/>
              <a:t>值越小，</a:t>
            </a:r>
            <a:r>
              <a:rPr lang="en-US" altLang="zh-CN" dirty="0" smtClean="0"/>
              <a:t>RMSD</a:t>
            </a:r>
            <a:r>
              <a:rPr lang="zh-CN" altLang="en-US" dirty="0" smtClean="0"/>
              <a:t>值越大；失活的突变型，</a:t>
            </a:r>
            <a:r>
              <a:rPr lang="en-US" altLang="zh-CN" dirty="0" smtClean="0"/>
              <a:t>RMSD</a:t>
            </a:r>
            <a:r>
              <a:rPr lang="zh-CN" altLang="en-US" dirty="0" smtClean="0"/>
              <a:t>值最小</a:t>
            </a:r>
            <a:r>
              <a:rPr lang="en-US" altLang="zh-CN" dirty="0" smtClean="0"/>
              <a:t>  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）根据文献配体与蛋白侧面开口残基的接触轨迹计算</a:t>
            </a:r>
            <a:r>
              <a:rPr lang="en-US" altLang="zh-CN" dirty="0" smtClean="0"/>
              <a:t>RMSF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zh-CN" altLang="en-US" dirty="0" smtClean="0"/>
              <a:t>验证柔性变化较大的残基与接触的关键残基是否一致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2717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68083" y="142336"/>
            <a:ext cx="9601200" cy="1485900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2019</a:t>
            </a:r>
            <a:r>
              <a:rPr lang="zh-CN" altLang="en-US" sz="2800" dirty="0" smtClean="0"/>
              <a:t>工作</a:t>
            </a:r>
            <a:r>
              <a:rPr lang="zh-CN" altLang="en-US" sz="2800" dirty="0" smtClean="0"/>
              <a:t>计划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55940" y="885285"/>
            <a:ext cx="9601200" cy="5653537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 MD</a:t>
            </a:r>
            <a:r>
              <a:rPr lang="zh-CN" altLang="en-US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模拟</a:t>
            </a:r>
            <a:r>
              <a:rPr lang="en-US" altLang="zh-CN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RIPK4</a:t>
            </a:r>
            <a:r>
              <a:rPr lang="zh-CN" altLang="en-US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体系后寻找平衡态构象：</a:t>
            </a:r>
            <a:endParaRPr lang="en-US" altLang="zh-CN" dirty="0" smtClean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）计算</a:t>
            </a:r>
            <a:r>
              <a:rPr lang="en-US" altLang="zh-CN" dirty="0" smtClean="0"/>
              <a:t>RMSD</a:t>
            </a:r>
            <a:r>
              <a:rPr lang="zh-CN" altLang="en-US" dirty="0"/>
              <a:t>、口袋残基</a:t>
            </a:r>
            <a:r>
              <a:rPr lang="en-US" altLang="zh-CN" dirty="0" smtClean="0"/>
              <a:t>RMSD</a:t>
            </a:r>
            <a:r>
              <a:rPr lang="zh-CN" altLang="en-US" dirty="0" smtClean="0"/>
              <a:t>值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   选出稳定的轨迹进行聚类分析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）计算配体与有</a:t>
            </a:r>
            <a:r>
              <a:rPr lang="en-US" altLang="zh-CN" dirty="0" smtClean="0"/>
              <a:t>H</a:t>
            </a:r>
            <a:r>
              <a:rPr lang="zh-CN" altLang="en-US" dirty="0" smtClean="0"/>
              <a:t>键作用的残基之间的距离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zh-CN" altLang="en-US" dirty="0" smtClean="0"/>
              <a:t>找到配体与蛋白间作用较大的残基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）进行虚拟筛选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</a:t>
            </a:r>
            <a:r>
              <a:rPr lang="en-US" altLang="zh-CN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NUMD2</a:t>
            </a:r>
            <a:r>
              <a:rPr lang="zh-CN" altLang="en-US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模拟</a:t>
            </a:r>
            <a:r>
              <a:rPr lang="en-US" altLang="zh-CN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dpp4</a:t>
            </a:r>
            <a:r>
              <a:rPr lang="zh-CN" altLang="en-US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蛋白的结果进行分析：</a:t>
            </a:r>
            <a:endParaRPr lang="en-US" altLang="zh-CN" dirty="0" smtClean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 smtClean="0"/>
              <a:t>）计算与小分子相互作用的残基</a:t>
            </a:r>
            <a:r>
              <a:rPr lang="en-US" altLang="zh-CN" dirty="0" smtClean="0"/>
              <a:t>RMSD</a:t>
            </a:r>
            <a:r>
              <a:rPr lang="zh-CN" altLang="en-US" dirty="0" smtClean="0"/>
              <a:t>值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zh-CN" altLang="en-US" dirty="0"/>
              <a:t>验证</a:t>
            </a:r>
            <a:r>
              <a:rPr lang="zh-CN" altLang="en-US" dirty="0" smtClean="0"/>
              <a:t>实验</a:t>
            </a:r>
            <a:r>
              <a:rPr lang="en-US" altLang="zh-CN" dirty="0" smtClean="0"/>
              <a:t>Km</a:t>
            </a:r>
            <a:r>
              <a:rPr lang="zh-CN" altLang="en-US" dirty="0" smtClean="0"/>
              <a:t>值的结果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）观察野生型与突变体平均结构的</a:t>
            </a:r>
            <a:r>
              <a:rPr lang="zh-CN" altLang="en-US" dirty="0" smtClean="0"/>
              <a:t>区别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掌握已学的技能，学习新的分析方法，多看相关文献。</a:t>
            </a:r>
            <a:endParaRPr lang="zh-CN" altLang="en-US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101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裁剪</Template>
  <TotalTime>271</TotalTime>
  <Words>262</Words>
  <Application>Microsoft Office PowerPoint</Application>
  <PresentationFormat>宽屏</PresentationFormat>
  <Paragraphs>24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华文楷体</vt:lpstr>
      <vt:lpstr>微软雅黑</vt:lpstr>
      <vt:lpstr>Franklin Gothic Book</vt:lpstr>
      <vt:lpstr>Crop</vt:lpstr>
      <vt:lpstr>工作总结与工作计划</vt:lpstr>
      <vt:lpstr>2018工作总结</vt:lpstr>
      <vt:lpstr>2019工作计划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工作总结与工作汇报</dc:title>
  <dc:creator>326453711@qq.com</dc:creator>
  <cp:lastModifiedBy>326453711@qq.com</cp:lastModifiedBy>
  <cp:revision>38</cp:revision>
  <dcterms:created xsi:type="dcterms:W3CDTF">2019-02-13T08:29:35Z</dcterms:created>
  <dcterms:modified xsi:type="dcterms:W3CDTF">2019-02-14T02:11:46Z</dcterms:modified>
</cp:coreProperties>
</file>