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395" r:id="rId2"/>
    <p:sldId id="537" r:id="rId3"/>
    <p:sldId id="546" r:id="rId4"/>
    <p:sldId id="539" r:id="rId5"/>
    <p:sldId id="544" r:id="rId6"/>
    <p:sldId id="540" r:id="rId7"/>
    <p:sldId id="547" r:id="rId8"/>
    <p:sldId id="541" r:id="rId9"/>
    <p:sldId id="548" r:id="rId10"/>
    <p:sldId id="542" r:id="rId11"/>
    <p:sldId id="549" r:id="rId12"/>
    <p:sldId id="41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8E810"/>
    <a:srgbClr val="E3DE00"/>
    <a:srgbClr val="AC23AC"/>
    <a:srgbClr val="0000FF"/>
    <a:srgbClr val="FF0000"/>
    <a:srgbClr val="ECFAFF"/>
    <a:srgbClr val="AFAF00"/>
    <a:srgbClr val="4B4EFB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90545" autoAdjust="0"/>
  </p:normalViewPr>
  <p:slideViewPr>
    <p:cSldViewPr snapToGrid="0">
      <p:cViewPr varScale="1">
        <p:scale>
          <a:sx n="77" d="100"/>
          <a:sy n="77" d="100"/>
        </p:scale>
        <p:origin x="88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9E9A0-8747-49EA-9780-2B3AD1E61482}" type="datetimeFigureOut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772C-0466-44CB-B282-027A2396C2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95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3A3A5-2E5F-420B-9333-5CCC593BCAD9}" type="datetimeFigureOut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A3059-BD93-4B55-9741-1FEBFAD8FC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41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8083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10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10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A3059-BD93-4B55-9741-1FEBFAD8FC27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599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47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A3059-BD93-4B55-9741-1FEBFAD8FC2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6062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98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A3059-BD93-4B55-9741-1FEBFAD8FC27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1545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08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A3059-BD93-4B55-9741-1FEBFAD8FC27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854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39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A3059-BD93-4B55-9741-1FEBFAD8FC27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332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4B7A-89B0-4708-90D9-4851185AB967}" type="datetime1">
              <a:rPr lang="zh-CN" altLang="en-US" smtClean="0"/>
              <a:t>2022/2/14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6050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6E85-5101-4F30-91E0-43D5E4CE8B33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22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831D-05F0-48EB-AC61-FDBCF13AF6DD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92563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C16B0-41EA-4964-9422-BB0F2CF7D4B4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83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4556-FFFA-4F06-B1C0-2145885148D0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248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7A5D9-EB6E-40A7-999E-3636C7FD9FE5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72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FA6D4-9D2F-41BC-B089-08CE1C7CA19A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52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D6D56-92EC-4EC7-AE10-A882F5209FA6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233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9D4-D4EA-453C-9A5E-4D60B279AEF4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055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B9C2-4314-4738-9763-842DF54F2218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347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12E3-CE56-4101-8F26-B4781A1234B7}" type="datetime1">
              <a:rPr lang="zh-CN" altLang="en-US" smtClean="0"/>
              <a:t>2022/2/14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98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2831D-05F0-48EB-AC61-FDBCF13AF6DD}" type="datetime1">
              <a:rPr lang="zh-CN" altLang="en-US" smtClean="0"/>
              <a:t>2022/2/14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8240" y="99377"/>
            <a:ext cx="719852" cy="82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AutoShape 12"/>
          <p:cNvSpPr>
            <a:spLocks noChangeArrowheads="1"/>
          </p:cNvSpPr>
          <p:nvPr/>
        </p:nvSpPr>
        <p:spPr bwMode="auto">
          <a:xfrm>
            <a:off x="0" y="1132405"/>
            <a:ext cx="12191999" cy="16198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-1" y="397495"/>
            <a:ext cx="1219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800" b="1" dirty="0">
                <a:solidFill>
                  <a:prstClr val="black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XXXXX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0" y="1795422"/>
            <a:ext cx="1219199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3400" b="1" dirty="0">
                <a:solidFill>
                  <a:srgbClr val="A50021"/>
                </a:solidFill>
                <a:latin typeface="Times New Roman" panose="02020603050405020304" pitchFamily="18" charset="0"/>
                <a:ea typeface="黑体" charset="0"/>
                <a:cs typeface="黑体" charset="0"/>
              </a:rPr>
              <a:t>XXXXXXX</a:t>
            </a:r>
            <a:r>
              <a:rPr lang="zh-CN" altLang="en-US" sz="3400" b="1" dirty="0">
                <a:solidFill>
                  <a:srgbClr val="A50021"/>
                </a:solidFill>
                <a:latin typeface="Times New Roman" panose="02020603050405020304" pitchFamily="18" charset="0"/>
                <a:ea typeface="黑体" charset="0"/>
                <a:cs typeface="黑体" charset="0"/>
              </a:rPr>
              <a:t>的计算模拟</a:t>
            </a:r>
            <a:endParaRPr lang="en-US" altLang="zh-CN" sz="3400" b="1" dirty="0">
              <a:solidFill>
                <a:srgbClr val="A50021"/>
              </a:solidFill>
              <a:latin typeface="Times New Roman" panose="02020603050405020304" pitchFamily="18" charset="0"/>
              <a:ea typeface="黑体" charset="0"/>
              <a:cs typeface="黑体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215326" y="3776087"/>
            <a:ext cx="5761345" cy="194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报告人：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XXX</a:t>
            </a:r>
          </a:p>
          <a:p>
            <a:pPr algn="ctr" eaLnBrk="1" hangingPunct="1">
              <a:lnSpc>
                <a:spcPct val="150000"/>
              </a:lnSpc>
            </a:pPr>
            <a:r>
              <a:rPr kumimoji="1"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中国科学院上海药物研究所</a:t>
            </a:r>
            <a:endParaRPr kumimoji="1" lang="en-US" altLang="zh-CN" sz="2800" dirty="0">
              <a:solidFill>
                <a:prstClr val="black"/>
              </a:solidFill>
              <a:latin typeface="Times New Roman" panose="02020603050405020304" pitchFamily="18" charset="0"/>
              <a:ea typeface="黑体" pitchFamily="49" charset="-122"/>
            </a:endParaRPr>
          </a:p>
          <a:p>
            <a:pPr algn="ctr" eaLnBrk="1" hangingPunct="1">
              <a:lnSpc>
                <a:spcPct val="150000"/>
              </a:lnSpc>
            </a:pPr>
            <a:r>
              <a:rPr kumimoji="1"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     XXXX</a:t>
            </a:r>
            <a:r>
              <a:rPr kumimoji="1"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年</a:t>
            </a:r>
            <a:r>
              <a:rPr kumimoji="1"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XX</a:t>
            </a:r>
            <a:r>
              <a:rPr kumimoji="1"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月</a:t>
            </a:r>
            <a:r>
              <a:rPr kumimoji="1"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XX</a:t>
            </a:r>
            <a:r>
              <a:rPr kumimoji="1"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60221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40"/>
    </mc:Choice>
    <mc:Fallback xmlns="">
      <p:transition spd="slow" advTm="2874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718415" y="1484281"/>
            <a:ext cx="4755171" cy="4390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</a:rPr>
              <a:t>一、研究背景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二、研究目的与预期目标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三、实验方案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四、可行性分析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  <a:cs typeface="黑体" charset="0"/>
              </a:rPr>
              <a:t>五、工作计划与进度安排</a:t>
            </a:r>
            <a:endParaRPr lang="en-US" altLang="zh-CN" sz="3000" b="1" dirty="0">
              <a:solidFill>
                <a:srgbClr val="C00000"/>
              </a:solidFill>
              <a:ea typeface="黑体" charset="0"/>
              <a:cs typeface="黑体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7199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10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7914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04"/>
    </mc:Choice>
    <mc:Fallback xmlns="">
      <p:transition advTm="3404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11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0" y="278937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ea typeface="黑体" charset="0"/>
                <a:cs typeface="黑体" charset="0"/>
              </a:rPr>
              <a:t>五、工作计划与进度安排</a:t>
            </a:r>
          </a:p>
        </p:txBody>
      </p:sp>
    </p:spTree>
    <p:extLst>
      <p:ext uri="{BB962C8B-B14F-4D97-AF65-F5344CB8AC3E}">
        <p14:creationId xmlns:p14="http://schemas.microsoft.com/office/powerpoint/2010/main" val="396031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15"/>
    </mc:Choice>
    <mc:Fallback xmlns="">
      <p:transition spd="slow" advTm="44715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12</a:t>
            </a:fld>
            <a:endParaRPr lang="zh-CN" altLang="en-US" dirty="0"/>
          </a:p>
        </p:txBody>
      </p:sp>
      <p:sp>
        <p:nvSpPr>
          <p:cNvPr id="5" name="TextBox 2"/>
          <p:cNvSpPr txBox="1"/>
          <p:nvPr/>
        </p:nvSpPr>
        <p:spPr>
          <a:xfrm>
            <a:off x="0" y="2305489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rgbClr val="C00000"/>
                </a:solidFill>
                <a:latin typeface="+mj-lt"/>
                <a:ea typeface="黑体" pitchFamily="49" charset="-122"/>
              </a:rPr>
              <a:t>THANK  YOU</a:t>
            </a:r>
            <a:endParaRPr lang="zh-CN" altLang="en-US" sz="4800" b="1" dirty="0">
              <a:solidFill>
                <a:srgbClr val="C00000"/>
              </a:solidFill>
              <a:latin typeface="+mj-lt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190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83"/>
    </mc:Choice>
    <mc:Fallback xmlns="">
      <p:transition spd="slow" advTm="2348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718415" y="1484281"/>
            <a:ext cx="4755171" cy="4390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  <a:cs typeface="黑体" charset="0"/>
              </a:rPr>
              <a:t>一、研究背景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二、研究目的与预期目标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三、实验方案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四、可行性分析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五、工作计划与进度安排</a:t>
            </a:r>
            <a:endParaRPr lang="en-US" altLang="zh-CN" sz="3000" b="1" dirty="0">
              <a:ea typeface="黑体" charset="0"/>
              <a:cs typeface="黑体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7199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78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04"/>
    </mc:Choice>
    <mc:Fallback xmlns="">
      <p:transition advTm="340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0" y="278937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ea typeface="黑体" charset="0"/>
                <a:cs typeface="黑体" charset="0"/>
              </a:rPr>
              <a:t>一、研究背景</a:t>
            </a:r>
          </a:p>
        </p:txBody>
      </p:sp>
    </p:spTree>
    <p:extLst>
      <p:ext uri="{BB962C8B-B14F-4D97-AF65-F5344CB8AC3E}">
        <p14:creationId xmlns:p14="http://schemas.microsoft.com/office/powerpoint/2010/main" val="68403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718415" y="1484281"/>
            <a:ext cx="4755171" cy="4390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</a:rPr>
              <a:t>一、研究背景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</a:rPr>
              <a:t>二、研究目的与预期目标</a:t>
            </a:r>
            <a:endParaRPr lang="en-US" altLang="zh-CN" sz="3000" b="1" dirty="0">
              <a:solidFill>
                <a:srgbClr val="C00000"/>
              </a:solidFill>
              <a:ea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三、实验方案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四、可行性分析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五、工作计划与进度安排</a:t>
            </a:r>
            <a:endParaRPr lang="en-US" altLang="zh-CN" sz="3000" b="1" dirty="0">
              <a:ea typeface="黑体" charset="0"/>
              <a:cs typeface="黑体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7199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5431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04"/>
    </mc:Choice>
    <mc:Fallback xmlns="">
      <p:transition advTm="340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5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0" y="278937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ea typeface="黑体" charset="0"/>
                <a:cs typeface="黑体" charset="0"/>
              </a:rPr>
              <a:t>二、研究目的与预期目标</a:t>
            </a:r>
          </a:p>
        </p:txBody>
      </p:sp>
    </p:spTree>
    <p:extLst>
      <p:ext uri="{BB962C8B-B14F-4D97-AF65-F5344CB8AC3E}">
        <p14:creationId xmlns:p14="http://schemas.microsoft.com/office/powerpoint/2010/main" val="247865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15"/>
    </mc:Choice>
    <mc:Fallback xmlns="">
      <p:transition spd="slow" advTm="44715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718415" y="1484281"/>
            <a:ext cx="4755171" cy="4390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</a:rPr>
              <a:t>一、研究背景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二、研究目的与预期目标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  <a:cs typeface="黑体" charset="0"/>
              </a:rPr>
              <a:t>三、实验方案</a:t>
            </a:r>
            <a:endParaRPr lang="en-US" altLang="zh-CN" sz="3000" b="1" dirty="0">
              <a:solidFill>
                <a:srgbClr val="C00000"/>
              </a:solidFill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四、可行性分析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五、工作计划与进度安排</a:t>
            </a:r>
            <a:endParaRPr lang="en-US" altLang="zh-CN" sz="3000" b="1" dirty="0">
              <a:ea typeface="黑体" charset="0"/>
              <a:cs typeface="黑体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7199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38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04"/>
    </mc:Choice>
    <mc:Fallback xmlns="">
      <p:transition advTm="340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7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0" y="278937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ea typeface="黑体" charset="0"/>
                <a:cs typeface="黑体" charset="0"/>
              </a:rPr>
              <a:t>三、实验方案</a:t>
            </a:r>
          </a:p>
        </p:txBody>
      </p:sp>
    </p:spTree>
    <p:extLst>
      <p:ext uri="{BB962C8B-B14F-4D97-AF65-F5344CB8AC3E}">
        <p14:creationId xmlns:p14="http://schemas.microsoft.com/office/powerpoint/2010/main" val="332274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15"/>
    </mc:Choice>
    <mc:Fallback xmlns="">
      <p:transition spd="slow" advTm="4471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718415" y="1484281"/>
            <a:ext cx="4755171" cy="4390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</a:rPr>
              <a:t>一、研究背景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二、研究目的与预期目标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三、实验方案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  <a:cs typeface="黑体" charset="0"/>
              </a:rPr>
              <a:t>四、可行性分析</a:t>
            </a:r>
            <a:endParaRPr lang="en-US" altLang="zh-CN" sz="3000" b="1" dirty="0">
              <a:solidFill>
                <a:srgbClr val="C00000"/>
              </a:solidFill>
              <a:ea typeface="黑体" charset="0"/>
              <a:cs typeface="黑体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五、工作计划与进度安排</a:t>
            </a:r>
            <a:endParaRPr lang="en-US" altLang="zh-CN" sz="3000" b="1" dirty="0">
              <a:ea typeface="黑体" charset="0"/>
              <a:cs typeface="黑体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7199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8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207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04"/>
    </mc:Choice>
    <mc:Fallback xmlns="">
      <p:transition advTm="340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9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0" y="278937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ea typeface="黑体" charset="0"/>
                <a:cs typeface="黑体" charset="0"/>
              </a:rPr>
              <a:t>四、可行性分析</a:t>
            </a:r>
          </a:p>
        </p:txBody>
      </p:sp>
    </p:spTree>
    <p:extLst>
      <p:ext uri="{BB962C8B-B14F-4D97-AF65-F5344CB8AC3E}">
        <p14:creationId xmlns:p14="http://schemas.microsoft.com/office/powerpoint/2010/main" val="353019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15"/>
    </mc:Choice>
    <mc:Fallback xmlns="">
      <p:transition spd="slow" advTm="44715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-zjxu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6885</TotalTime>
  <Words>203</Words>
  <Application>Microsoft Office PowerPoint</Application>
  <PresentationFormat>宽屏</PresentationFormat>
  <Paragraphs>61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等线</vt:lpstr>
      <vt:lpstr>黑体</vt:lpstr>
      <vt:lpstr>Arial</vt:lpstr>
      <vt:lpstr>Calibri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课题一：针对蛋白质机器动态结构进行药物设计的技术</dc:title>
  <dc:creator>dddc-jawang</dc:creator>
  <cp:lastModifiedBy>Leyun</cp:lastModifiedBy>
  <cp:revision>650</cp:revision>
  <dcterms:created xsi:type="dcterms:W3CDTF">2016-05-05T01:58:29Z</dcterms:created>
  <dcterms:modified xsi:type="dcterms:W3CDTF">2022-02-14T01:44:06Z</dcterms:modified>
</cp:coreProperties>
</file>