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95" r:id="rId2"/>
    <p:sldId id="418" r:id="rId3"/>
    <p:sldId id="526" r:id="rId4"/>
    <p:sldId id="528" r:id="rId5"/>
    <p:sldId id="525" r:id="rId6"/>
    <p:sldId id="529" r:id="rId7"/>
    <p:sldId id="527" r:id="rId8"/>
    <p:sldId id="522" r:id="rId9"/>
    <p:sldId id="523" r:id="rId10"/>
    <p:sldId id="52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10"/>
    <a:srgbClr val="E3DE00"/>
    <a:srgbClr val="AC23AC"/>
    <a:srgbClr val="0000FF"/>
    <a:srgbClr val="0000CC"/>
    <a:srgbClr val="FF0000"/>
    <a:srgbClr val="ECFAFF"/>
    <a:srgbClr val="AFAF00"/>
    <a:srgbClr val="4B4EFB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0545" autoAdjust="0"/>
  </p:normalViewPr>
  <p:slideViewPr>
    <p:cSldViewPr snapToGrid="0">
      <p:cViewPr varScale="1">
        <p:scale>
          <a:sx n="64" d="100"/>
          <a:sy n="64" d="100"/>
        </p:scale>
        <p:origin x="744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E9A0-8747-49EA-9780-2B3AD1E6148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72C-0466-44CB-B282-027A2396C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A3A5-2E5F-420B-9333-5CCC593BCAD9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3059-BD93-4B55-9741-1FEBFAD8FC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0808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388-0363-46DF-AC55-1D3CED5980F9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B8AC867-72ED-42EA-92C6-36FC511EE5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50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1887-BA70-4A17-A51B-17B05BDAE3CE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22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84F5-2EC6-483A-8D20-BA0F78E6EE68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2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4F96-B53B-4C44-984C-078F3EF0F7F4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3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18B1-BC7A-4BFD-8980-A597E538875E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48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6C4C-531F-4189-8DE2-B1CE86626297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2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546B-CFBD-4141-A0F9-8CFE749B0BE4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2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A23E-7B58-4B17-8F04-A5EAE81B759F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E135-C48D-49C2-839B-6CEDA2B175C2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5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E22F-F908-47A4-88C7-EA0351B88224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4DB1-F436-4537-A1FC-49155C593088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8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1A48-0007-4BE5-9978-A09D7C11F702}" type="datetime1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3027" y="64317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B8AC867-72ED-42EA-92C6-36FC511EE56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240" y="99377"/>
            <a:ext cx="719852" cy="82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矩形 2"/>
          <p:cNvSpPr>
            <a:spLocks noChangeArrowheads="1"/>
          </p:cNvSpPr>
          <p:nvPr/>
        </p:nvSpPr>
        <p:spPr bwMode="auto">
          <a:xfrm>
            <a:off x="1524000" y="376208"/>
            <a:ext cx="9144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25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编程教程</a:t>
            </a:r>
            <a:endParaRPr lang="en-US" altLang="zh-CN" sz="25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2272134" y="2743967"/>
            <a:ext cx="76477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4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常用编译环境配置 </a:t>
            </a:r>
            <a:endParaRPr lang="en-US" altLang="zh-CN" sz="34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783632" y="4223878"/>
            <a:ext cx="65087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张鑫贲</a:t>
            </a:r>
            <a:endParaRPr lang="en-US" altLang="zh-CN" sz="2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/>
            <a:r>
              <a:rPr kumimoji="1" lang="zh-CN" altLang="en-US" sz="28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中国科学院上海药物研究所</a:t>
            </a:r>
            <a:endParaRPr kumimoji="1" lang="en-US" altLang="zh-CN" sz="2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0" y="1717621"/>
            <a:ext cx="12191999" cy="1619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166" y="1282932"/>
            <a:ext cx="11245467" cy="499154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/lib64/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libstdc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++.so.6: version ‘GLIBCXX_3.4.20’ not found</a:t>
            </a:r>
          </a:p>
          <a:p>
            <a:pPr lvl="1"/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glibc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库版本太低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安装高版本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glibc</a:t>
            </a:r>
            <a:endParaRPr lang="en-US" alt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smtClean="0">
                <a:latin typeface="Arial" panose="020B0604020202020204" pitchFamily="34" charset="0"/>
                <a:ea typeface="微软雅黑" panose="020B0503020204020204" pitchFamily="34" charset="-122"/>
              </a:rPr>
              <a:t>Library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“xxx.so” not found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缺少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库包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libxxx.so: undefined reference to ‘xxx’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LD_LIBRARY_PATH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路径不对；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Makefile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中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LDFLAGS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缺少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-lxxx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参数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‘XXX’ is not defined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缺少链接库包；找不到头文件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Permission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denied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没有设置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prefix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路径，默认根目录安装需要管理员权限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undefined reference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to ‘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std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::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cout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’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使用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gcc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编译器编译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c++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代码，使用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g++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undefined reference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to ‘XXX’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头文件搜索路径没有配置正确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10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常</a:t>
            </a: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见报错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002711"/>
            <a:ext cx="7886700" cy="474143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源代码编译流程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代码编译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链接外部库包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常见软件安装流程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配置环境变量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2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configure </a:t>
            </a:r>
            <a:r>
              <a:rPr lang="en-US" altLang="zh-CN" dirty="0"/>
              <a:t>--</a:t>
            </a:r>
            <a:r>
              <a:rPr lang="en-US" altLang="zh-CN" dirty="0" smtClean="0"/>
              <a:t>prefix=</a:t>
            </a:r>
            <a:r>
              <a:rPr lang="zh-CN" altLang="en-US" dirty="0" smtClean="0"/>
              <a:t>安装路径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2"/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cmake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-</a:t>
            </a:r>
            <a:r>
              <a:rPr lang="en-US" altLang="zh-CN" dirty="0" smtClean="0"/>
              <a:t>DCMAKE_INSTALL_PREFIX=</a:t>
            </a:r>
            <a:r>
              <a:rPr lang="zh-CN" altLang="en-US" dirty="0" smtClean="0"/>
              <a:t>安装路径 </a:t>
            </a:r>
            <a:r>
              <a:rPr lang="en-US" altLang="zh-CN" dirty="0" smtClean="0"/>
              <a:t>CMakeLists.txt</a:t>
            </a:r>
            <a:r>
              <a:rPr lang="zh-CN" altLang="en-US" dirty="0" smtClean="0"/>
              <a:t>所在路径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2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make –j 8(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并发数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)  –f 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Makefile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安装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2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m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ake install </a:t>
            </a:r>
          </a:p>
          <a:p>
            <a:pPr lvl="1"/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2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源代码编译过程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002711"/>
            <a:ext cx="7886700" cy="474143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语言编译器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CFLAGS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语言编译参数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CPPFLAGS 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语言编译参数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CXX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语言编译器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CXXFLAGS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编译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参数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LDFLAGS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：链接编译参数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LIBS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：链接库参数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3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err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Makefile</a:t>
            </a: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文件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002711"/>
            <a:ext cx="7886700" cy="474143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GCC</a:t>
            </a:r>
          </a:p>
          <a:p>
            <a:pPr lvl="1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开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源编译器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INTEL CC</a:t>
            </a: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商业编译器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编译的代码在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INTEL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的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CPU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上执行速度可以比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GCC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快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100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倍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4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编译器种类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166" y="1282932"/>
            <a:ext cx="11245467" cy="499154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-I 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指定头文件搜索路径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 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指定链接库搜索路径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i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指定头文件路径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I 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指定链接库名字（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linux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下不加文件名前缀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lib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，例如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lstdc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++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std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=c11(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设定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语言版本，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c11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需要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gcc4.8.5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以上版本支持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)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5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6" y="260648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编译器参数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166" y="1282932"/>
            <a:ext cx="11245467" cy="499154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SSE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SSE2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AVX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AVX2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AVX2_256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AVX_512</a:t>
            </a:r>
          </a:p>
          <a:p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i="1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cat /proc/</a:t>
            </a:r>
            <a:r>
              <a:rPr lang="en-US" altLang="zh-CN" i="1" dirty="0" err="1" smtClean="0">
                <a:latin typeface="Arial" panose="020B0604020202020204" pitchFamily="34" charset="0"/>
                <a:ea typeface="微软雅黑" panose="020B0503020204020204" pitchFamily="34" charset="-122"/>
              </a:rPr>
              <a:t>cpuinfo</a:t>
            </a:r>
            <a:endParaRPr lang="en-US" altLang="zh-CN" i="1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6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6" y="260648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CPU</a:t>
            </a: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指令集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166" y="1282932"/>
            <a:ext cx="11245467" cy="499154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bin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：可执行文件，配置到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PATH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中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lib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或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lib64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：链接库文件（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.a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和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.so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）位置，配置到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LD_LIBRARY_PATH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中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include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：头文件（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.h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）位置，配置到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C_INCLUDE_PATH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和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CPP_INCLUDE_PATH</a:t>
            </a:r>
          </a:p>
          <a:p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man</a:t>
            </a:r>
          </a:p>
          <a:p>
            <a:r>
              <a:rPr lang="en-US" altLang="zh-CN" dirty="0" err="1">
                <a:latin typeface="Arial" panose="020B0604020202020204" pitchFamily="34" charset="0"/>
                <a:ea typeface="微软雅黑" panose="020B0503020204020204" pitchFamily="34" charset="-122"/>
              </a:rPr>
              <a:t>etc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7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6" y="260648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安装完成后配置环境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002711"/>
            <a:ext cx="10571189" cy="474143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编译器外部库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头文件（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.h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静态库包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(.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a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)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或动态库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(.so)</a:t>
            </a:r>
          </a:p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头文件路径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export C_INCLUDE_PATH=&lt;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路径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&gt;:$C_INCLUDE_PATH</a:t>
            </a:r>
          </a:p>
          <a:p>
            <a:pPr lvl="1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export 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CPLUS_INCLUDE_PATH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=&lt;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路径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&gt;:$CPLUS_INCLUDE_PATH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库包路径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e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xport LD_LIBRARY_PATH=&lt;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路径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&gt;:$LD_LIBRARY_PATH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（动态库）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export LIBRARY_PATH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=&lt;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路径</a:t>
            </a:r>
            <a:r>
              <a:rPr lang="en-US" altLang="zh-CN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&gt;:$LIBRARY_PATH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（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静态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库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8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Linux</a:t>
            </a: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常用环境变量配置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839788" y="1171503"/>
            <a:ext cx="5157787" cy="823912"/>
          </a:xfrm>
        </p:spPr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静态</a:t>
            </a:r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839788" y="1995415"/>
            <a:ext cx="5157787" cy="3684588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优点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运行时不需要配置其他库包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缺点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编译时间较长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可执行文件比较大</a:t>
            </a: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需要库包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.a</a:t>
            </a:r>
          </a:p>
          <a:p>
            <a:pPr marL="457200" lvl="1" indent="0">
              <a:buNone/>
            </a:pPr>
            <a:endParaRPr lang="en-US" altLang="zh-CN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3"/>
          </p:nvPr>
        </p:nvSpPr>
        <p:spPr>
          <a:xfrm>
            <a:off x="6172200" y="1171503"/>
            <a:ext cx="5183188" cy="823912"/>
          </a:xfrm>
        </p:spPr>
        <p:txBody>
          <a:bodyPr/>
          <a:lstStyle/>
          <a:p>
            <a:r>
              <a:rPr lang="zh-CN" altLang="en-US" dirty="0" smtClean="0"/>
              <a:t>动态编译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4"/>
          </p:nvPr>
        </p:nvSpPr>
        <p:spPr>
          <a:xfrm>
            <a:off x="6172200" y="199541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优点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编译速度快</a:t>
            </a:r>
            <a:endParaRPr lang="en-US" altLang="zh-CN" dirty="0" smtClean="0"/>
          </a:p>
          <a:p>
            <a:pPr lvl="1"/>
            <a:r>
              <a:rPr lang="zh-CN" altLang="en-US" dirty="0"/>
              <a:t>可</a:t>
            </a:r>
            <a:r>
              <a:rPr lang="zh-CN" altLang="en-US" dirty="0" smtClean="0"/>
              <a:t>执行文件比较小</a:t>
            </a:r>
            <a:endParaRPr lang="en-US" altLang="zh-CN" dirty="0" smtClean="0"/>
          </a:p>
          <a:p>
            <a:r>
              <a:rPr lang="zh-CN" altLang="en-US" dirty="0" smtClean="0"/>
              <a:t>缺点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需要提前安装需要的库包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执行前需要配置环境</a:t>
            </a:r>
            <a:endParaRPr lang="en-US" altLang="zh-CN" dirty="0" smtClean="0"/>
          </a:p>
          <a:p>
            <a:r>
              <a:rPr lang="zh-CN" altLang="en-US" dirty="0"/>
              <a:t>需要库包</a:t>
            </a:r>
            <a:endParaRPr lang="en-US" altLang="zh-CN" dirty="0"/>
          </a:p>
          <a:p>
            <a:pPr lvl="1"/>
            <a:r>
              <a:rPr lang="en-US" altLang="zh-CN" dirty="0"/>
              <a:t>.so</a:t>
            </a:r>
          </a:p>
          <a:p>
            <a:r>
              <a:rPr lang="zh-CN" altLang="en-US" dirty="0" smtClean="0"/>
              <a:t>运行时需要库包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.so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9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charset="0"/>
              </a:rPr>
              <a:t>静态编译与动态编译的区别</a:t>
            </a:r>
            <a:endParaRPr lang="en-US" altLang="zh-CN" sz="3200" b="1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9940</TotalTime>
  <Words>491</Words>
  <Application>Microsoft Office PowerPoint</Application>
  <PresentationFormat>宽屏</PresentationFormat>
  <Paragraphs>106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等线 Light</vt:lpstr>
      <vt:lpstr>黑体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课题一：针对蛋白质机器动态结构进行药物设计的技术</dc:title>
  <dc:creator>dddc-jawang</dc:creator>
  <cp:lastModifiedBy>张 鑫贲</cp:lastModifiedBy>
  <cp:revision>586</cp:revision>
  <dcterms:created xsi:type="dcterms:W3CDTF">2016-05-05T01:58:29Z</dcterms:created>
  <dcterms:modified xsi:type="dcterms:W3CDTF">2024-03-19T02:32:48Z</dcterms:modified>
</cp:coreProperties>
</file>