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99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1894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11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47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261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396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38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90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56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79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545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C1C9E-00B3-4F57-A29D-3A880ED97B18}" type="datetimeFigureOut">
              <a:rPr lang="zh-CN" altLang="en-US" smtClean="0"/>
              <a:t>2024/6/28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9055C-565C-4CE5-BA3A-8A01A83A5B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74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oam.simm.ac.cn/log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172.21.75.0</a:t>
            </a:r>
            <a:r>
              <a:rPr lang="zh-CN" altLang="en-US" dirty="0" smtClean="0"/>
              <a:t>段服务器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无线网络访问教程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张鑫贲</a:t>
            </a:r>
            <a:endParaRPr lang="en-US" altLang="zh-CN" dirty="0" smtClean="0"/>
          </a:p>
          <a:p>
            <a:r>
              <a:rPr lang="en-US" altLang="zh-CN" dirty="0" smtClean="0"/>
              <a:t>2024.6.28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879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4648200" cy="4351338"/>
          </a:xfrm>
        </p:spPr>
        <p:txBody>
          <a:bodyPr/>
          <a:lstStyle/>
          <a:p>
            <a:r>
              <a:rPr lang="zh-CN" altLang="en-US" dirty="0" smtClean="0"/>
              <a:t>访问堡垒机</a:t>
            </a:r>
            <a:endParaRPr lang="en-US" altLang="zh-CN" dirty="0" smtClean="0"/>
          </a:p>
          <a:p>
            <a:pPr lvl="1"/>
            <a:r>
              <a:rPr lang="en-US" altLang="zh-CN" dirty="0" smtClean="0">
                <a:hlinkClick r:id="rId2"/>
              </a:rPr>
              <a:t>https://oam.simm.ac.cn/login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用户名和密码和网络实名认证账号一致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5432" r="-4035"/>
          <a:stretch/>
        </p:blipFill>
        <p:spPr>
          <a:xfrm>
            <a:off x="6495816" y="1135062"/>
            <a:ext cx="4857984" cy="472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54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第二步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进入运维</a:t>
            </a:r>
            <a:r>
              <a:rPr lang="en-US" altLang="zh-CN" dirty="0" smtClean="0"/>
              <a:t>-</a:t>
            </a:r>
            <a:r>
              <a:rPr lang="zh-CN" altLang="en-US" dirty="0" smtClean="0"/>
              <a:t>主机运维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-352" t="-993" r="82188" b="993"/>
          <a:stretch/>
        </p:blipFill>
        <p:spPr>
          <a:xfrm>
            <a:off x="5050631" y="1825625"/>
            <a:ext cx="2214563" cy="359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56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第三步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安装单点登录器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16582" r="29746"/>
          <a:stretch/>
        </p:blipFill>
        <p:spPr>
          <a:xfrm>
            <a:off x="521494" y="2473603"/>
            <a:ext cx="5550694" cy="305092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r="43691"/>
          <a:stretch/>
        </p:blipFill>
        <p:spPr>
          <a:xfrm>
            <a:off x="6096000" y="2651850"/>
            <a:ext cx="6865144" cy="287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1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第四步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选择右上角运维配置</a:t>
            </a:r>
            <a:endParaRPr lang="en-US" altLang="zh-CN" dirty="0" smtClean="0"/>
          </a:p>
          <a:p>
            <a:r>
              <a:rPr lang="zh-CN" altLang="en-US" dirty="0" smtClean="0"/>
              <a:t>选择</a:t>
            </a:r>
            <a:r>
              <a:rPr lang="en-US" altLang="zh-CN" dirty="0" smtClean="0"/>
              <a:t>SSH/TELNET/Rlogin</a:t>
            </a:r>
          </a:p>
          <a:p>
            <a:r>
              <a:rPr lang="zh-CN" altLang="en-US" dirty="0" smtClean="0"/>
              <a:t>选择已经安装的本地客户端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9276" y="419894"/>
            <a:ext cx="4333875" cy="39719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3633" t="17842" r="31386" b="26043"/>
          <a:stretch/>
        </p:blipFill>
        <p:spPr>
          <a:xfrm>
            <a:off x="7986713" y="3071813"/>
            <a:ext cx="4264819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22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第五步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返回主机运维</a:t>
            </a:r>
            <a:endParaRPr lang="en-US" altLang="zh-CN" dirty="0" smtClean="0"/>
          </a:p>
          <a:p>
            <a:r>
              <a:rPr lang="zh-CN" altLang="en-US" dirty="0" smtClean="0"/>
              <a:t>选择主机</a:t>
            </a:r>
            <a:r>
              <a:rPr lang="en-US" altLang="zh-CN" dirty="0" smtClean="0"/>
              <a:t>-</a:t>
            </a:r>
            <a:r>
              <a:rPr lang="zh-CN" altLang="en-US" dirty="0" smtClean="0"/>
              <a:t>未分组</a:t>
            </a:r>
            <a:r>
              <a:rPr lang="en-US" altLang="zh-CN" dirty="0" smtClean="0"/>
              <a:t>-172.75.1</a:t>
            </a:r>
          </a:p>
          <a:p>
            <a:r>
              <a:rPr lang="zh-CN" altLang="en-US" dirty="0" smtClean="0"/>
              <a:t>选择第二项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88409"/>
            <a:ext cx="12192000" cy="296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72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zh-CN" altLang="en-US" dirty="0"/>
              <a:t>六</a:t>
            </a:r>
            <a:r>
              <a:rPr lang="zh-CN" altLang="en-US" dirty="0" smtClean="0"/>
              <a:t>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输入用户名和密码（服务器登录用户名和密码）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8" y="2426493"/>
            <a:ext cx="72580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84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82</Words>
  <Application>Microsoft Office PowerPoint</Application>
  <PresentationFormat>宽屏</PresentationFormat>
  <Paragraphs>21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主题</vt:lpstr>
      <vt:lpstr>172.21.75.0段服务器 无线网络访问教程</vt:lpstr>
      <vt:lpstr>第一步</vt:lpstr>
      <vt:lpstr>第二步</vt:lpstr>
      <vt:lpstr>第三步</vt:lpstr>
      <vt:lpstr>第四步</vt:lpstr>
      <vt:lpstr>第五步</vt:lpstr>
      <vt:lpstr>第六步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172.21.75.0段服务器 无线网络访问教程</dc:title>
  <dc:creator>张 鑫贲</dc:creator>
  <cp:lastModifiedBy>张 鑫贲</cp:lastModifiedBy>
  <cp:revision>5</cp:revision>
  <dcterms:created xsi:type="dcterms:W3CDTF">2024-06-28T06:08:33Z</dcterms:created>
  <dcterms:modified xsi:type="dcterms:W3CDTF">2024-06-28T07:39:16Z</dcterms:modified>
</cp:coreProperties>
</file>